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58417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3600" b="1"/>
              <a:t>第</a:t>
            </a:r>
            <a:r>
              <a:rPr lang="en-US" altLang="ja-JP" sz="3600" b="1" dirty="0"/>
              <a:t>25</a:t>
            </a:r>
            <a:r>
              <a:rPr lang="ja-JP" altLang="en-US" sz="3600" b="1"/>
              <a:t>回</a:t>
            </a:r>
            <a:r>
              <a:rPr lang="ja-JP" altLang="en-US" sz="3600" b="1" dirty="0"/>
              <a:t>日本冠動脈外科学会学術大会</a:t>
            </a:r>
            <a:br>
              <a:rPr lang="en-US" altLang="ja-JP" sz="3600" b="1" dirty="0"/>
            </a:b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r>
              <a:rPr lang="ja-JP" altLang="en-US" sz="2800" b="1" dirty="0"/>
              <a:t>筆頭発表者名：○○　○○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81200" y="2646064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2006302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69026" y="2646064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/>
              <a:t>第</a:t>
            </a:r>
            <a:r>
              <a:rPr lang="en-US" altLang="ja-JP" sz="3600" b="1"/>
              <a:t>25</a:t>
            </a:r>
            <a:r>
              <a:rPr lang="ja-JP" altLang="en-US" sz="3600" b="1"/>
              <a:t>回</a:t>
            </a:r>
            <a:r>
              <a:rPr lang="ja-JP" altLang="en-US" sz="3600" b="1" dirty="0"/>
              <a:t>日本冠動脈外科学会学術大会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833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134</Words>
  <Application>Microsoft Macintosh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第25回日本冠動脈外科学会学術大会 COI開示 筆頭発表者名：○○　○○</vt:lpstr>
      <vt:lpstr>第25回日本冠動脈外科学会学術大会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【第58回日本小児循環器学会】</cp:lastModifiedBy>
  <cp:revision>12</cp:revision>
  <cp:lastPrinted>2021-06-10T02:56:57Z</cp:lastPrinted>
  <dcterms:created xsi:type="dcterms:W3CDTF">2016-07-24T08:49:31Z</dcterms:created>
  <dcterms:modified xsi:type="dcterms:W3CDTF">2022-11-07T14:46:25Z</dcterms:modified>
</cp:coreProperties>
</file>