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19" d="100"/>
          <a:sy n="119" d="100"/>
        </p:scale>
        <p:origin x="76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584176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3600" b="1"/>
              <a:t>第</a:t>
            </a:r>
            <a:r>
              <a:rPr lang="en-US" altLang="ja-JP" sz="3600" b="1" dirty="0"/>
              <a:t>25</a:t>
            </a:r>
            <a:r>
              <a:rPr lang="ja-JP" altLang="en-US" sz="3600" b="1"/>
              <a:t>回</a:t>
            </a:r>
            <a:r>
              <a:rPr lang="ja-JP" altLang="en-US" sz="3600" b="1" dirty="0"/>
              <a:t>日本冠動脈外科学会学術大会</a:t>
            </a:r>
            <a:br>
              <a:rPr lang="en-US" altLang="ja-JP" sz="3600" b="1" dirty="0"/>
            </a:br>
            <a:r>
              <a:rPr lang="en-US" altLang="ja-JP" sz="3600" b="1" dirty="0"/>
              <a:t>COI</a:t>
            </a:r>
            <a:r>
              <a:rPr lang="ja-JP" altLang="en-US" sz="3600" b="1" dirty="0"/>
              <a:t>開示</a:t>
            </a:r>
            <a:br>
              <a:rPr lang="en-US" altLang="ja-JP" sz="3600" b="1" dirty="0"/>
            </a:br>
            <a:r>
              <a:rPr lang="ja-JP" altLang="en-US" sz="2800" b="1" dirty="0"/>
              <a:t>筆頭発表者名：○○　○○</a:t>
            </a:r>
            <a:endParaRPr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1981200" y="2646064"/>
            <a:ext cx="4040188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①顧問：　　　　　　　　　　　　　　　　　　　　　　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②</a:t>
            </a:r>
            <a:r>
              <a:rPr lang="ja-JP" altLang="en-US" b="1" dirty="0"/>
              <a:t>株保有・利益：　　　　　　　　　　　　　　　　  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③特許使用料：　　　　　　　　　　　　　　　　　 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④講演料</a:t>
            </a:r>
            <a:r>
              <a:rPr lang="en-US" altLang="ja-JP" b="1" dirty="0"/>
              <a:t>:</a:t>
            </a:r>
            <a:r>
              <a:rPr lang="ja-JP" altLang="en-US" b="1" dirty="0"/>
              <a:t>　　　　　　　　　　　　　　　　　　　　　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⑤原稿料：　　　　　　　　　　　　　　　　　　　　 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⑥受託研究・共同研究費：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⑦奨学寄付金</a:t>
            </a:r>
            <a:r>
              <a:rPr kumimoji="1" lang="en-US" altLang="ja-JP" b="1" dirty="0"/>
              <a:t>:</a:t>
            </a:r>
          </a:p>
          <a:p>
            <a:pPr marL="0" indent="0">
              <a:buNone/>
            </a:pPr>
            <a:r>
              <a:rPr lang="ja-JP" altLang="en-US" b="1" dirty="0"/>
              <a:t>⑧寄付講座所属：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⑨贈答品などの報酬：</a:t>
            </a:r>
            <a:endParaRPr lang="ja-JP" altLang="en-US" sz="2000" b="1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991545" y="2006302"/>
            <a:ext cx="8219256" cy="639762"/>
          </a:xfrm>
        </p:spPr>
        <p:txBody>
          <a:bodyPr>
            <a:normAutofit fontScale="70000" lnSpcReduction="20000"/>
          </a:bodyPr>
          <a:lstStyle/>
          <a:p>
            <a:endParaRPr lang="en-US" altLang="ja-JP" dirty="0"/>
          </a:p>
          <a:p>
            <a:r>
              <a:rPr lang="ja-JP" altLang="en-US" sz="3100" dirty="0"/>
              <a:t>演題発表に関連し、開示すべき</a:t>
            </a:r>
            <a:r>
              <a:rPr lang="en-US" altLang="ja-JP" sz="3100" dirty="0"/>
              <a:t>COI</a:t>
            </a:r>
            <a:r>
              <a:rPr lang="ja-JP" altLang="en-US" sz="3100" dirty="0"/>
              <a:t>関係にある企業などとして</a:t>
            </a:r>
            <a:endParaRPr lang="en-US" altLang="ja-JP" sz="3100" dirty="0"/>
          </a:p>
          <a:p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69026" y="2646064"/>
            <a:ext cx="4041775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なし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なし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○○製薬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○○製薬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あり</a:t>
            </a:r>
            <a:r>
              <a:rPr kumimoji="1" lang="en-US" altLang="ja-JP" b="1" dirty="0"/>
              <a:t>(</a:t>
            </a:r>
            <a:r>
              <a:rPr kumimoji="1" lang="ja-JP" altLang="en-US" b="1" dirty="0"/>
              <a:t>○○製薬</a:t>
            </a:r>
            <a:r>
              <a:rPr kumimoji="1" lang="en-US" altLang="ja-JP" b="1" dirty="0"/>
              <a:t>)</a:t>
            </a:r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1544" y="1052736"/>
            <a:ext cx="8229600" cy="1728192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ja-JP" altLang="en-US" sz="3600" b="1"/>
              <a:t>第</a:t>
            </a:r>
            <a:r>
              <a:rPr lang="en-US" altLang="ja-JP" sz="3600" b="1"/>
              <a:t>25</a:t>
            </a:r>
            <a:r>
              <a:rPr lang="ja-JP" altLang="en-US" sz="3600" b="1"/>
              <a:t>回</a:t>
            </a:r>
            <a:r>
              <a:rPr lang="ja-JP" altLang="en-US" sz="3600" b="1" dirty="0"/>
              <a:t>日本冠動脈外科学会学術大会　</a:t>
            </a:r>
            <a:r>
              <a:rPr lang="en-US" altLang="ja-JP" sz="3600" b="1" dirty="0"/>
              <a:t>COI</a:t>
            </a:r>
            <a:r>
              <a:rPr lang="ja-JP" altLang="en-US" sz="3600" b="1" dirty="0"/>
              <a:t>開示</a:t>
            </a:r>
            <a:br>
              <a:rPr lang="en-US" altLang="ja-JP" sz="3200" b="1" dirty="0"/>
            </a:br>
            <a:r>
              <a:rPr lang="ja-JP" altLang="en-US" sz="2800" b="1" dirty="0"/>
              <a:t>筆頭発表者名：○○　○○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91544" y="3717033"/>
            <a:ext cx="8229600" cy="2481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/>
              <a:t>演題発表に関連し、開示すべき</a:t>
            </a:r>
            <a:r>
              <a:rPr kumimoji="1" lang="en-US" altLang="ja-JP" b="1" dirty="0"/>
              <a:t>COI</a:t>
            </a:r>
            <a:r>
              <a:rPr kumimoji="1" lang="ja-JP" altLang="en-US" b="1" dirty="0"/>
              <a:t>関係にある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383301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134</Words>
  <Application>Microsoft Macintosh PowerPoint</Application>
  <PresentationFormat>ワイド画面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​​テーマ</vt:lpstr>
      <vt:lpstr>第25回日本冠動脈外科学会学術大会 COI開示 筆頭発表者名：○○　○○</vt:lpstr>
      <vt:lpstr>第25回日本冠動脈外科学会学術大会　COI開示 筆頭発表者名：○○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第44回日本頭痛学会総会　COI開示 筆頭発表者名：○○　○○</dc:title>
  <dc:creator>linkagekyoto05</dc:creator>
  <cp:lastModifiedBy>【第58回日本小児循環器学会】</cp:lastModifiedBy>
  <cp:revision>12</cp:revision>
  <cp:lastPrinted>2021-06-10T02:56:57Z</cp:lastPrinted>
  <dcterms:created xsi:type="dcterms:W3CDTF">2016-07-24T08:49:31Z</dcterms:created>
  <dcterms:modified xsi:type="dcterms:W3CDTF">2022-11-07T14:46:25Z</dcterms:modified>
</cp:coreProperties>
</file>